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61" r:id="rId6"/>
    <p:sldId id="259" r:id="rId7"/>
    <p:sldId id="260" r:id="rId8"/>
    <p:sldId id="262" r:id="rId9"/>
    <p:sldId id="263" r:id="rId10"/>
    <p:sldId id="264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464" y="44624"/>
            <a:ext cx="5987008" cy="792088"/>
          </a:xfrm>
        </p:spPr>
        <p:txBody>
          <a:bodyPr>
            <a:normAutofit/>
          </a:bodyPr>
          <a:lstStyle>
            <a:lvl1pPr algn="r"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5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488" y="116632"/>
            <a:ext cx="5770984" cy="648072"/>
          </a:xfrm>
        </p:spPr>
        <p:txBody>
          <a:bodyPr/>
          <a:lstStyle>
            <a:lvl1pPr algn="r">
              <a:defRPr sz="2600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48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496" y="116632"/>
            <a:ext cx="5698976" cy="648072"/>
          </a:xfrm>
        </p:spPr>
        <p:txBody>
          <a:bodyPr>
            <a:normAutofit/>
          </a:bodyPr>
          <a:lstStyle>
            <a:lvl1pPr algn="r">
              <a:defRPr sz="2600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82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13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828600" y="1599775"/>
            <a:ext cx="4536504" cy="4566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511630"/>
            <a:ext cx="9144000" cy="357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188640"/>
            <a:ext cx="9144000" cy="9286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51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y.projectq.co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y.projectq.c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rojectq.co/support/stude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Starting out with Project Q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For use with students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13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Journal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20" t="12148" r="6462" b="11097"/>
          <a:stretch/>
        </p:blipFill>
        <p:spPr>
          <a:xfrm>
            <a:off x="677647" y="1268760"/>
            <a:ext cx="7494753" cy="417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97" t="12148" r="18995" b="2684"/>
          <a:stretch/>
        </p:blipFill>
        <p:spPr>
          <a:xfrm rot="412977">
            <a:off x="4200099" y="2381190"/>
            <a:ext cx="4488501" cy="36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24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120" t="12148" r="5802" b="3736"/>
          <a:stretch/>
        </p:blipFill>
        <p:spPr>
          <a:xfrm>
            <a:off x="899592" y="2348880"/>
            <a:ext cx="6297102" cy="381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resources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008111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Check the resources section for links, files and important information regarding your course (if set by your supervisor/coordinator)</a:t>
            </a:r>
          </a:p>
        </p:txBody>
      </p:sp>
    </p:spTree>
    <p:extLst>
      <p:ext uri="{BB962C8B-B14F-4D97-AF65-F5344CB8AC3E}">
        <p14:creationId xmlns:p14="http://schemas.microsoft.com/office/powerpoint/2010/main" val="163015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to register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Type into your Internet address bar (not </a:t>
            </a:r>
            <a:r>
              <a:rPr lang="en-GB" dirty="0"/>
              <a:t>G</a:t>
            </a:r>
            <a:r>
              <a:rPr lang="en-GB" dirty="0" smtClean="0"/>
              <a:t>oogle!) </a:t>
            </a:r>
            <a:r>
              <a:rPr lang="en-GB" sz="2800" dirty="0" smtClean="0">
                <a:hlinkClick r:id="rId2"/>
              </a:rPr>
              <a:t>https://my.projectq.co</a:t>
            </a:r>
            <a:endParaRPr lang="en-GB" sz="2800" dirty="0" smtClean="0"/>
          </a:p>
          <a:p>
            <a:r>
              <a:rPr lang="en-GB" dirty="0" smtClean="0"/>
              <a:t>Click on Register</a:t>
            </a:r>
          </a:p>
          <a:p>
            <a:r>
              <a:rPr lang="en-GB" dirty="0" smtClean="0"/>
              <a:t>Enter course ref </a:t>
            </a:r>
            <a:r>
              <a:rPr lang="en-GB" b="1" dirty="0" smtClean="0"/>
              <a:t>XXX, </a:t>
            </a:r>
            <a:r>
              <a:rPr lang="en-GB" dirty="0" smtClean="0"/>
              <a:t>Enter course code </a:t>
            </a:r>
            <a:r>
              <a:rPr lang="en-GB" b="1" dirty="0" smtClean="0"/>
              <a:t>XXXXXX</a:t>
            </a:r>
          </a:p>
          <a:p>
            <a:r>
              <a:rPr lang="en-GB" dirty="0" smtClean="0"/>
              <a:t>Register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342" y="5864553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Teacher: To get the course ref &amp; code, login as coordinator, click </a:t>
            </a:r>
            <a:r>
              <a:rPr lang="en-GB" sz="1400" b="1" i="1" dirty="0" smtClean="0"/>
              <a:t>Switch Course</a:t>
            </a:r>
            <a:r>
              <a:rPr lang="en-GB" sz="1400" i="1" dirty="0" smtClean="0"/>
              <a:t>, click </a:t>
            </a:r>
            <a:r>
              <a:rPr lang="en-GB" sz="1400" b="1" i="1" dirty="0" smtClean="0"/>
              <a:t>Self register</a:t>
            </a:r>
            <a:r>
              <a:rPr lang="en-GB" sz="1400" i="1" dirty="0" smtClean="0"/>
              <a:t> next to the course you wish students to register with.</a:t>
            </a:r>
            <a:endParaRPr lang="en-GB" sz="1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21" t="22663" r="32849" b="38434"/>
          <a:stretch/>
        </p:blipFill>
        <p:spPr>
          <a:xfrm>
            <a:off x="3203848" y="3536515"/>
            <a:ext cx="5004048" cy="203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8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steps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may not be assigned to a supervisor initially – this won’t stop you being able to carry on with your work</a:t>
            </a:r>
          </a:p>
          <a:p>
            <a:r>
              <a:rPr lang="en-GB" dirty="0" smtClean="0"/>
              <a:t>Start by creating a journal entry to discuss your thoughts and ideas for a Project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7890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https://my.projectq.co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81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Project Q?</a:t>
            </a:r>
          </a:p>
          <a:p>
            <a:r>
              <a:rPr lang="en-GB" dirty="0" smtClean="0"/>
              <a:t>Features</a:t>
            </a:r>
          </a:p>
          <a:p>
            <a:pPr lvl="1"/>
            <a:r>
              <a:rPr lang="en-GB" dirty="0" smtClean="0"/>
              <a:t>Home page</a:t>
            </a:r>
          </a:p>
          <a:p>
            <a:pPr lvl="1"/>
            <a:r>
              <a:rPr lang="en-GB" dirty="0" smtClean="0"/>
              <a:t>Production log</a:t>
            </a:r>
          </a:p>
          <a:p>
            <a:pPr lvl="1"/>
            <a:r>
              <a:rPr lang="en-GB" dirty="0" smtClean="0"/>
              <a:t>Message board</a:t>
            </a:r>
          </a:p>
          <a:p>
            <a:pPr lvl="1"/>
            <a:r>
              <a:rPr lang="en-GB" dirty="0" smtClean="0"/>
              <a:t>Journal</a:t>
            </a:r>
          </a:p>
          <a:p>
            <a:pPr lvl="1"/>
            <a:r>
              <a:rPr lang="en-GB" dirty="0" smtClean="0"/>
              <a:t>Course resources</a:t>
            </a:r>
          </a:p>
          <a:p>
            <a:r>
              <a:rPr lang="en-GB" dirty="0" smtClean="0"/>
              <a:t>Student Registration</a:t>
            </a:r>
          </a:p>
        </p:txBody>
      </p:sp>
    </p:spTree>
    <p:extLst>
      <p:ext uri="{BB962C8B-B14F-4D97-AF65-F5344CB8AC3E}">
        <p14:creationId xmlns:p14="http://schemas.microsoft.com/office/powerpoint/2010/main" val="238460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Project Q?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Everything Project Qualification related is stored in the one system</a:t>
            </a:r>
          </a:p>
          <a:p>
            <a:r>
              <a:rPr lang="en-GB" dirty="0" smtClean="0"/>
              <a:t>On-line, access anywhere </a:t>
            </a:r>
            <a:r>
              <a:rPr lang="en-GB" dirty="0" smtClean="0">
                <a:hlinkClick r:id="rId2"/>
              </a:rPr>
              <a:t>https://my.projectq.co</a:t>
            </a:r>
            <a:endParaRPr lang="en-GB" dirty="0" smtClean="0"/>
          </a:p>
          <a:p>
            <a:r>
              <a:rPr lang="en-GB" dirty="0" smtClean="0"/>
              <a:t>Maintain your Production Log online</a:t>
            </a:r>
          </a:p>
          <a:p>
            <a:r>
              <a:rPr lang="en-GB" dirty="0" smtClean="0"/>
              <a:t>Keep a journal/diary/blog of your progress</a:t>
            </a:r>
          </a:p>
          <a:p>
            <a:r>
              <a:rPr lang="en-GB" dirty="0" smtClean="0"/>
              <a:t>Store resources, research and links</a:t>
            </a:r>
          </a:p>
          <a:p>
            <a:r>
              <a:rPr lang="en-GB" dirty="0" smtClean="0"/>
              <a:t>Communicate with your supervisor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59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 Guide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Video Guide for students</a:t>
            </a:r>
          </a:p>
          <a:p>
            <a:pPr lvl="1"/>
            <a:r>
              <a:rPr lang="en-GB" dirty="0" smtClean="0">
                <a:hlinkClick r:id="rId2"/>
              </a:rPr>
              <a:t>http://www.projectq.co/support/students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56" t="9680" r="4866" b="25258"/>
          <a:stretch/>
        </p:blipFill>
        <p:spPr>
          <a:xfrm>
            <a:off x="899592" y="2780927"/>
            <a:ext cx="6192688" cy="338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88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page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Timeline; never miss a deadline! (if set by your coordinator)</a:t>
            </a:r>
          </a:p>
          <a:p>
            <a:r>
              <a:rPr lang="en-GB" sz="2400" dirty="0" smtClean="0"/>
              <a:t>Message board and Production log status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693" t="12148" r="5910" b="5839"/>
          <a:stretch/>
        </p:blipFill>
        <p:spPr>
          <a:xfrm>
            <a:off x="899592" y="2348880"/>
            <a:ext cx="6552728" cy="381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18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Production Log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log is the official record of your journey through the project</a:t>
            </a:r>
          </a:p>
          <a:p>
            <a:r>
              <a:rPr lang="en-GB" sz="2400" dirty="0" smtClean="0"/>
              <a:t>Mostly completed by you but signed off by your supervisor</a:t>
            </a:r>
          </a:p>
          <a:p>
            <a:r>
              <a:rPr lang="en-GB" sz="2400" dirty="0" smtClean="0"/>
              <a:t>This is submitted to the exam board and is assessed as part of your project</a:t>
            </a:r>
          </a:p>
          <a:p>
            <a:r>
              <a:rPr lang="en-GB" sz="2400" dirty="0" smtClean="0"/>
              <a:t>Complete the sections on time. Meet with your supervisor ahead of the deadline</a:t>
            </a:r>
          </a:p>
          <a:p>
            <a:r>
              <a:rPr lang="en-GB" sz="2400" dirty="0" smtClean="0"/>
              <a:t>Refer back to your journal to assist you with the reflective sections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03667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Production Log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8568952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Add plenty of depth/detail to your work</a:t>
            </a:r>
          </a:p>
          <a:p>
            <a:r>
              <a:rPr lang="en-GB" sz="2000" dirty="0" smtClean="0"/>
              <a:t>Sections with a tick are locked by your supervisor</a:t>
            </a:r>
          </a:p>
          <a:p>
            <a:r>
              <a:rPr lang="en-GB" sz="2000" dirty="0" smtClean="0"/>
              <a:t>Always spell check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013" t="21609" r="7229" b="-1520"/>
          <a:stretch/>
        </p:blipFill>
        <p:spPr>
          <a:xfrm>
            <a:off x="683568" y="2492896"/>
            <a:ext cx="6471874" cy="3783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76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9217024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Shows messages that are related to you only</a:t>
            </a:r>
          </a:p>
          <a:p>
            <a:r>
              <a:rPr lang="en-GB" sz="2000" dirty="0" smtClean="0"/>
              <a:t>Send a message to your supervisor or other teachers</a:t>
            </a:r>
          </a:p>
          <a:p>
            <a:r>
              <a:rPr lang="en-GB" sz="2000" dirty="0" smtClean="0"/>
              <a:t>An email is sent only when a new conversation is created</a:t>
            </a:r>
          </a:p>
          <a:p>
            <a:r>
              <a:rPr lang="en-GB" sz="2000" dirty="0" smtClean="0"/>
              <a:t>A file can be attached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991" t="31074" r="32297" b="16353"/>
          <a:stretch/>
        </p:blipFill>
        <p:spPr>
          <a:xfrm>
            <a:off x="611560" y="3140968"/>
            <a:ext cx="5511495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97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Journal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Use the optional journal feature to keeping a track of your progress</a:t>
            </a:r>
          </a:p>
          <a:p>
            <a:r>
              <a:rPr lang="en-GB" sz="2600" dirty="0" smtClean="0"/>
              <a:t>Make an entry each time you work on your Project</a:t>
            </a:r>
          </a:p>
          <a:p>
            <a:r>
              <a:rPr lang="en-GB" sz="2600" dirty="0" smtClean="0"/>
              <a:t>Use it to </a:t>
            </a:r>
          </a:p>
          <a:p>
            <a:pPr lvl="1"/>
            <a:r>
              <a:rPr lang="en-GB" dirty="0" smtClean="0"/>
              <a:t>Record research, journals, articles, images</a:t>
            </a:r>
          </a:p>
          <a:p>
            <a:pPr lvl="1"/>
            <a:r>
              <a:rPr lang="en-GB" dirty="0" smtClean="0"/>
              <a:t>Note your thoughts, frustrations and “Eureka” moments</a:t>
            </a:r>
          </a:p>
          <a:p>
            <a:r>
              <a:rPr lang="en-GB" sz="2600" dirty="0" smtClean="0"/>
              <a:t>Your supervisor can access and make comments</a:t>
            </a:r>
          </a:p>
          <a:p>
            <a:r>
              <a:rPr lang="en-GB" sz="2600" dirty="0" smtClean="0"/>
              <a:t>Tag your entries to provide quick recall to research or ideas you have had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906014927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Q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414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Myriad Pro</vt:lpstr>
      <vt:lpstr>ProjectQ</vt:lpstr>
      <vt:lpstr>Starting out with Project Q</vt:lpstr>
      <vt:lpstr>Contents</vt:lpstr>
      <vt:lpstr>What is Project Q?</vt:lpstr>
      <vt:lpstr>Video Guide</vt:lpstr>
      <vt:lpstr>Home page</vt:lpstr>
      <vt:lpstr>Production Log</vt:lpstr>
      <vt:lpstr>Production Log</vt:lpstr>
      <vt:lpstr>Message board</vt:lpstr>
      <vt:lpstr>Journal</vt:lpstr>
      <vt:lpstr>Journal</vt:lpstr>
      <vt:lpstr>Course resources</vt:lpstr>
      <vt:lpstr>Time to register</vt:lpstr>
      <vt:lpstr>First steps</vt:lpstr>
      <vt:lpstr>https://my.projectq.co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out with Project Q</dc:title>
  <dc:creator>Alan</dc:creator>
  <cp:lastModifiedBy>Alan Cree</cp:lastModifiedBy>
  <cp:revision>16</cp:revision>
  <dcterms:created xsi:type="dcterms:W3CDTF">2013-09-13T09:52:38Z</dcterms:created>
  <dcterms:modified xsi:type="dcterms:W3CDTF">2016-02-01T14:21:47Z</dcterms:modified>
</cp:coreProperties>
</file>